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4" r:id="rId2"/>
    <p:sldMasterId id="2147483672" r:id="rId3"/>
    <p:sldMasterId id="2147483678" r:id="rId4"/>
  </p:sldMasterIdLst>
  <p:handoutMasterIdLst>
    <p:handoutMasterId r:id="rId7"/>
  </p:handoutMasterIdLst>
  <p:sldIdLst>
    <p:sldId id="342" r:id="rId5"/>
    <p:sldId id="344" r:id="rId6"/>
  </p:sldIdLst>
  <p:sldSz cx="12192000" cy="6858000"/>
  <p:notesSz cx="6811963" cy="99425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font" Target="fonts/font1.fntdata" Id="rId8" /><Relationship Type="http://schemas.openxmlformats.org/officeDocument/2006/relationships/viewProps" Target="viewProps.xml" Id="rId13" /><Relationship Type="http://schemas.openxmlformats.org/officeDocument/2006/relationships/slideMaster" Target="slideMasters/slideMaster3.xml" Id="rId3" /><Relationship Type="http://schemas.openxmlformats.org/officeDocument/2006/relationships/handoutMaster" Target="handoutMasters/handoutMaster1.xml" Id="rId7" /><Relationship Type="http://schemas.openxmlformats.org/officeDocument/2006/relationships/presProps" Target="presProps.xml" Id="rId12" /><Relationship Type="http://schemas.openxmlformats.org/officeDocument/2006/relationships/slideMaster" Target="slideMasters/slideMaster2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2.xml" Id="rId6" /><Relationship Type="http://schemas.openxmlformats.org/officeDocument/2006/relationships/font" Target="fonts/font4.fntdata" Id="rId11" /><Relationship Type="http://schemas.openxmlformats.org/officeDocument/2006/relationships/slide" Target="slides/slide1.xml" Id="rId5" /><Relationship Type="http://schemas.openxmlformats.org/officeDocument/2006/relationships/tableStyles" Target="tableStyles.xml" Id="rId15" /><Relationship Type="http://schemas.openxmlformats.org/officeDocument/2006/relationships/font" Target="fonts/font3.fntdata" Id="rId10" /><Relationship Type="http://schemas.openxmlformats.org/officeDocument/2006/relationships/slideMaster" Target="slideMasters/slideMaster4.xml" Id="rId4" /><Relationship Type="http://schemas.openxmlformats.org/officeDocument/2006/relationships/font" Target="fonts/font2.fntdata" Id="rId9" /><Relationship Type="http://schemas.openxmlformats.org/officeDocument/2006/relationships/theme" Target="theme/theme1.xml" Id="rId14" /><Relationship Type="http://schemas.openxmlformats.org/officeDocument/2006/relationships/customXml" Target="/customXML/item.xml" Id="imanage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054" cy="496586"/>
          </a:xfrm>
          <a:prstGeom prst="rect">
            <a:avLst/>
          </a:prstGeom>
        </p:spPr>
        <p:txBody>
          <a:bodyPr vert="horz" lIns="88377" tIns="44188" rIns="88377" bIns="4418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387" y="0"/>
            <a:ext cx="2952054" cy="496586"/>
          </a:xfrm>
          <a:prstGeom prst="rect">
            <a:avLst/>
          </a:prstGeom>
        </p:spPr>
        <p:txBody>
          <a:bodyPr vert="horz" lIns="88377" tIns="44188" rIns="88377" bIns="44188" rtlCol="0"/>
          <a:lstStyle>
            <a:lvl1pPr algn="r">
              <a:defRPr sz="1200"/>
            </a:lvl1pPr>
          </a:lstStyle>
          <a:p>
            <a:fld id="{452111B8-CE48-4449-BA21-CB4FC36EB574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385"/>
            <a:ext cx="2952054" cy="496586"/>
          </a:xfrm>
          <a:prstGeom prst="rect">
            <a:avLst/>
          </a:prstGeom>
        </p:spPr>
        <p:txBody>
          <a:bodyPr vert="horz" lIns="88377" tIns="44188" rIns="88377" bIns="4418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387" y="9444385"/>
            <a:ext cx="2952054" cy="496586"/>
          </a:xfrm>
          <a:prstGeom prst="rect">
            <a:avLst/>
          </a:prstGeom>
        </p:spPr>
        <p:txBody>
          <a:bodyPr vert="horz" lIns="88377" tIns="44188" rIns="88377" bIns="44188" rtlCol="0" anchor="b"/>
          <a:lstStyle>
            <a:lvl1pPr algn="r">
              <a:defRPr sz="1200"/>
            </a:lvl1pPr>
          </a:lstStyle>
          <a:p>
            <a:fld id="{573050CB-617F-4E45-924A-C6913E1DE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67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1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423319"/>
            <a:ext cx="10515600" cy="132556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8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749441"/>
            <a:ext cx="10515600" cy="167322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71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AutoShape 2" descr="Image result for FRAUDNET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FRAUDNET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 descr="Image result for FRAUDNE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8" y="5614975"/>
            <a:ext cx="2375354" cy="55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7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44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388" y="5551137"/>
            <a:ext cx="2384612" cy="9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4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388" y="5551137"/>
            <a:ext cx="2384612" cy="9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2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916" y="5567082"/>
            <a:ext cx="1643884" cy="6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7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bg2"/>
        </a:buClr>
        <a:buSzPct val="1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bg2"/>
        </a:buClr>
        <a:buSzPct val="2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bg2"/>
        </a:buClr>
        <a:buSzPct val="2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bg2"/>
        </a:buClr>
        <a:buSzPct val="2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bg2"/>
        </a:buClr>
        <a:buSzPct val="2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916" y="5567082"/>
            <a:ext cx="1643884" cy="6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bg2"/>
        </a:buClr>
        <a:buSzPct val="1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bg2"/>
        </a:buClr>
        <a:buSzPct val="2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bg2"/>
        </a:buClr>
        <a:buSzPct val="2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bg2"/>
        </a:buClr>
        <a:buSzPct val="2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bg2"/>
        </a:buClr>
        <a:buSzPct val="2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CE8499-A5B2-4263-AC66-6B59FD398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058" y="643466"/>
            <a:ext cx="605188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2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FDC028-476D-4B0C-BC03-129B94D4C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5" y="401877"/>
            <a:ext cx="5198071" cy="59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77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BP">
      <a:dk1>
        <a:sysClr val="windowText" lastClr="000000"/>
      </a:dk1>
      <a:lt1>
        <a:sysClr val="window" lastClr="FFFFFF"/>
      </a:lt1>
      <a:dk2>
        <a:srgbClr val="F15A22"/>
      </a:dk2>
      <a:lt2>
        <a:srgbClr val="F37121"/>
      </a:lt2>
      <a:accent1>
        <a:srgbClr val="F7941E"/>
      </a:accent1>
      <a:accent2>
        <a:srgbClr val="E7E6E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aker &amp;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BP">
      <a:dk1>
        <a:sysClr val="windowText" lastClr="000000"/>
      </a:dk1>
      <a:lt1>
        <a:sysClr val="window" lastClr="FFFFFF"/>
      </a:lt1>
      <a:dk2>
        <a:srgbClr val="F15A22"/>
      </a:dk2>
      <a:lt2>
        <a:srgbClr val="F37121"/>
      </a:lt2>
      <a:accent1>
        <a:srgbClr val="F7941E"/>
      </a:accent1>
      <a:accent2>
        <a:srgbClr val="E7E6E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aker &amp;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BP">
      <a:dk1>
        <a:sysClr val="windowText" lastClr="000000"/>
      </a:dk1>
      <a:lt1>
        <a:sysClr val="window" lastClr="FFFFFF"/>
      </a:lt1>
      <a:dk2>
        <a:srgbClr val="F15A22"/>
      </a:dk2>
      <a:lt2>
        <a:srgbClr val="F37121"/>
      </a:lt2>
      <a:accent1>
        <a:srgbClr val="F7941E"/>
      </a:accent1>
      <a:accent2>
        <a:srgbClr val="E7E6E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aker &amp;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BP">
      <a:dk1>
        <a:sysClr val="windowText" lastClr="000000"/>
      </a:dk1>
      <a:lt1>
        <a:sysClr val="window" lastClr="FFFFFF"/>
      </a:lt1>
      <a:dk2>
        <a:srgbClr val="F15A22"/>
      </a:dk2>
      <a:lt2>
        <a:srgbClr val="F37121"/>
      </a:lt2>
      <a:accent1>
        <a:srgbClr val="F7941E"/>
      </a:accent1>
      <a:accent2>
        <a:srgbClr val="E7E6E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aker &amp;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 L i v e ! 4 6 5 8 4 5 . 1 < / d o c u m e n t i d >  
     < s e n d e r i d > M A R I A D A B B O T - D O Y L E @ B A K E R A N D P A R T N E R S . C O M < / s e n d e r i d >  
     < s e n d e r e m a i l > M A R I A D A B B O T - D O Y L E @ B A K E R A N D P A R T N E R S . C O M < / s e n d e r e m a i l >  
     < l a s t m o d i f i e d > 2 0 2 0 - 1 2 - 0 9 T 1 4 : 0 9 : 3 5 . 0 0 0 0 0 0 0 + 0 0 : 0 0 < / l a s t m o d i f i e d >  
     < d a t a b a s e > L i v e 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Wingdings</vt:lpstr>
      <vt:lpstr>Arial</vt:lpstr>
      <vt:lpstr>Custom Design</vt:lpstr>
      <vt:lpstr>2_Custom Design</vt:lpstr>
      <vt:lpstr>1_Custom Design</vt:lpstr>
      <vt:lpstr>3_Custom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D'Abbot-Doyle</dc:creator>
  <cp:lastModifiedBy>Maria D'Abbot-Doyle</cp:lastModifiedBy>
  <cp:revision>1</cp:revision>
  <dcterms:created xsi:type="dcterms:W3CDTF">2020-12-09T14:08:09Z</dcterms:created>
  <dcterms:modified xsi:type="dcterms:W3CDTF">2020-12-09T14:09:35Z</dcterms:modified>
</cp:coreProperties>
</file>